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2A4590-9E62-4427-B22E-BF2294E4DB3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E8F46-4980-4187-9EBB-E56562E9E05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2A4590-9E62-4427-B22E-BF2294E4DB3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E8F46-4980-4187-9EBB-E56562E9E05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2A4590-9E62-4427-B22E-BF2294E4DB3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E8F46-4980-4187-9EBB-E56562E9E05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2A4590-9E62-4427-B22E-BF2294E4DB3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E8F46-4980-4187-9EBB-E56562E9E05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A4590-9E62-4427-B22E-BF2294E4DB3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E8F46-4980-4187-9EBB-E56562E9E05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2A4590-9E62-4427-B22E-BF2294E4DB3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7E8F46-4980-4187-9EBB-E56562E9E05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2A4590-9E62-4427-B22E-BF2294E4DB3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7E8F46-4980-4187-9EBB-E56562E9E05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2A4590-9E62-4427-B22E-BF2294E4DB3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7E8F46-4980-4187-9EBB-E56562E9E05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2A4590-9E62-4427-B22E-BF2294E4DB3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7E8F46-4980-4187-9EBB-E56562E9E05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2A4590-9E62-4427-B22E-BF2294E4DB3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7E8F46-4980-4187-9EBB-E56562E9E05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2A4590-9E62-4427-B22E-BF2294E4DB3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7E8F46-4980-4187-9EBB-E56562E9E05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2A4590-9E62-4427-B22E-BF2294E4DB37}" type="datetimeFigureOut">
              <a:rPr lang="en-US" smtClean="0"/>
              <a:t>8/7/2023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7E8F46-4980-4187-9EBB-E56562E9E05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toppr.com/guides/civics/growing-up-as-boys-and-girls/gender-roles-of-boys-and-girl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toppr.com/ask/question/illiteracy-is-the-root-cause-of-poverty-explai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GENDER DISCRIMINATION</a:t>
            </a:r>
            <a:endParaRPr lang="en-US" dirty="0"/>
          </a:p>
        </p:txBody>
      </p:sp>
      <p:sp>
        <p:nvSpPr>
          <p:cNvPr id="3" name="Subtitle 2"/>
          <p:cNvSpPr>
            <a:spLocks noGrp="1"/>
          </p:cNvSpPr>
          <p:nvPr>
            <p:ph type="subTitle" idx="1"/>
          </p:nvPr>
        </p:nvSpPr>
        <p:spPr/>
        <p:txBody>
          <a:bodyPr/>
          <a:lstStyle/>
          <a:p>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Gender Discrimination</a:t>
            </a:r>
            <a:endParaRPr lang="en-US" dirty="0"/>
          </a:p>
        </p:txBody>
      </p:sp>
      <p:sp>
        <p:nvSpPr>
          <p:cNvPr id="3" name="Content Placeholder 2"/>
          <p:cNvSpPr>
            <a:spLocks noGrp="1"/>
          </p:cNvSpPr>
          <p:nvPr>
            <p:ph idx="1"/>
          </p:nvPr>
        </p:nvSpPr>
        <p:spPr>
          <a:xfrm>
            <a:off x="457200" y="1214422"/>
            <a:ext cx="8229600" cy="5500726"/>
          </a:xfrm>
        </p:spPr>
        <p:txBody>
          <a:bodyPr>
            <a:normAutofit fontScale="85000" lnSpcReduction="20000"/>
          </a:bodyPr>
          <a:lstStyle/>
          <a:p>
            <a:r>
              <a:rPr lang="en-US" dirty="0"/>
              <a:t>Gender discrimination is when there are unfair rights between male and female. </a:t>
            </a:r>
            <a:endParaRPr lang="en-US" dirty="0" smtClean="0"/>
          </a:p>
          <a:p>
            <a:r>
              <a:rPr lang="as-IN" dirty="0" smtClean="0"/>
              <a:t>লিংগ বৈষম্য হ’ল যেতিয়া পুৰুষ আৰু মহিলাৰ মাজত অন্যায় অধিকাৰ থাকে।</a:t>
            </a:r>
            <a:endParaRPr lang="en-US" dirty="0" smtClean="0"/>
          </a:p>
          <a:p>
            <a:r>
              <a:rPr lang="en-US" dirty="0" smtClean="0"/>
              <a:t>It </a:t>
            </a:r>
            <a:r>
              <a:rPr lang="en-US" dirty="0"/>
              <a:t>differs because of their gender roles which ultimately leads to unequal treatment in life</a:t>
            </a:r>
            <a:r>
              <a:rPr lang="en-US" dirty="0" smtClean="0"/>
              <a:t>.</a:t>
            </a:r>
          </a:p>
          <a:p>
            <a:r>
              <a:rPr lang="as-IN" dirty="0" smtClean="0"/>
              <a:t>ইহঁতৰ লিংগ ভূমিকাৰ বাবে ইয়াৰ পাৰ্থক্য থাকে যিয়ে শেষত জীৱনত অসমান ব্যৱহাৰৰ সূচনা কৰে।</a:t>
            </a:r>
            <a:endParaRPr lang="en-US" dirty="0" smtClean="0"/>
          </a:p>
          <a:p>
            <a:r>
              <a:rPr lang="en-US" dirty="0" smtClean="0"/>
              <a:t> </a:t>
            </a:r>
            <a:r>
              <a:rPr lang="en-US" dirty="0"/>
              <a:t>Gender discrimination has been around for many centuries. However, as we are evolving, it is time to do away with such notions of </a:t>
            </a:r>
            <a:r>
              <a:rPr lang="en-US" dirty="0">
                <a:hlinkClick r:id="rId2"/>
              </a:rPr>
              <a:t>gender roles</a:t>
            </a:r>
            <a:r>
              <a:rPr lang="en-US" dirty="0" smtClean="0">
                <a:hlinkClick r:id="rId2"/>
              </a:rPr>
              <a:t>.</a:t>
            </a:r>
            <a:endParaRPr lang="en-US" dirty="0" smtClean="0"/>
          </a:p>
          <a:p>
            <a:r>
              <a:rPr lang="as-IN" dirty="0" smtClean="0"/>
              <a:t>লিংগ বৈষম্য বহু যুগ ধৰি চলি আহিছে। কিন্তু আমি বিকশিত হোৱাৰ লগে লগে লিংগ ভূমিকাৰ এনে ধাৰণাবোৰ আঁতৰোৱাৰ সময় আহি পৰিছে।</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Causes of Gender Discrimination</a:t>
            </a:r>
            <a:r>
              <a:rPr lang="en-US" dirty="0"/>
              <a:t/>
            </a:r>
            <a:br>
              <a:rPr lang="en-US" dirty="0"/>
            </a:br>
            <a:endParaRPr lang="en-US" dirty="0"/>
          </a:p>
        </p:txBody>
      </p:sp>
      <p:sp>
        <p:nvSpPr>
          <p:cNvPr id="3" name="Content Placeholder 2"/>
          <p:cNvSpPr>
            <a:spLocks noGrp="1"/>
          </p:cNvSpPr>
          <p:nvPr>
            <p:ph idx="1"/>
          </p:nvPr>
        </p:nvSpPr>
        <p:spPr>
          <a:xfrm>
            <a:off x="0" y="928670"/>
            <a:ext cx="9144000" cy="5929330"/>
          </a:xfrm>
        </p:spPr>
        <p:txBody>
          <a:bodyPr>
            <a:normAutofit fontScale="55000" lnSpcReduction="20000"/>
          </a:bodyPr>
          <a:lstStyle/>
          <a:p>
            <a:r>
              <a:rPr lang="en-US" dirty="0"/>
              <a:t>There are many causes of gender discrimination. The first one has to be </a:t>
            </a:r>
            <a:r>
              <a:rPr lang="en-US" dirty="0">
                <a:hlinkClick r:id="rId2"/>
              </a:rPr>
              <a:t>illiteracy</a:t>
            </a:r>
            <a:r>
              <a:rPr lang="en-US" dirty="0"/>
              <a:t>. When people do not educate themselves, they continue to live in the old times. Thus, they follow the old-age sexist traditions and norms</a:t>
            </a:r>
            <a:r>
              <a:rPr lang="en-US" dirty="0" smtClean="0"/>
              <a:t>.</a:t>
            </a:r>
          </a:p>
          <a:p>
            <a:r>
              <a:rPr lang="as-IN" dirty="0" smtClean="0"/>
              <a:t>লিংগ বৈষম্যৰ বহু কাৰণ আছে। প্ৰথমটো হ’ব লাগিব নিৰক্ষৰতা। মানুহে যেতিয়া নিজকে শিক্ষিত নকৰে তেতিয়া পুৰণি কালত জীয়াই থাকে। এইদৰে তেওঁলোকে বৃদ্ধাৱস্থাৰ যৌনতাবাদী পৰম্পৰা আৰু নীতি-নিয়ম অনুসৰণ কৰে।</a:t>
            </a:r>
            <a:endParaRPr lang="en-US" dirty="0" smtClean="0"/>
          </a:p>
          <a:p>
            <a:r>
              <a:rPr lang="en-US" dirty="0" smtClean="0"/>
              <a:t>Poverty </a:t>
            </a:r>
            <a:r>
              <a:rPr lang="en-US" dirty="0"/>
              <a:t>is also another reason which is interlinked in a </a:t>
            </a:r>
            <a:r>
              <a:rPr lang="en-US" dirty="0" smtClean="0"/>
              <a:t>way with illiteracy.</a:t>
            </a:r>
            <a:r>
              <a:rPr lang="en-US" dirty="0"/>
              <a:t> It is the root cause in many places because the economic dependence remains on the male counterparts mostly. Thus, women suffer a lot from it because of the same reason. They never get out of this and stay financially dependent on men</a:t>
            </a:r>
            <a:r>
              <a:rPr lang="en-US" dirty="0" smtClean="0"/>
              <a:t>.</a:t>
            </a:r>
          </a:p>
          <a:p>
            <a:r>
              <a:rPr lang="as-IN" dirty="0" smtClean="0"/>
              <a:t>দৰিদ্ৰতাও আন এটা কাৰণ যিটো নিৰক্ষৰতাৰ সৈতে এক প্ৰকাৰে আন্তঃসংলগ্ন। বহু ঠাইত ইয়াৰ মূল কাৰণ কাৰণ অৰ্থনৈতিক নিৰ্ভৰশীলতা বেছিভাগেই পুৰুষ সমকক্ষৰ ওপৰত থাকে। এইদৰে একে কাৰণতে মহিলাসকলে ইয়াৰ পৰা বহুত কষ্ট পায়। তেওঁলোকে কেতিয়াও ইয়াৰ পৰা ওলাই নাহে আৰু আৰ্থিকভাৱে পুৰুষৰ ওপৰত নিৰ্ভৰশীল হৈ থাকে।</a:t>
            </a:r>
            <a:endParaRPr lang="en-US" dirty="0" smtClean="0"/>
          </a:p>
          <a:p>
            <a:endParaRPr lang="en-US" dirty="0" smtClean="0"/>
          </a:p>
          <a:p>
            <a:r>
              <a:rPr lang="en-US" dirty="0" smtClean="0"/>
              <a:t>The </a:t>
            </a:r>
            <a:r>
              <a:rPr lang="en-US" dirty="0"/>
              <a:t>patriarchal setup in our society plays a big role. In this setup, the male dominates almost every aspect of life. Thus, they consider themselves to be superior to others</a:t>
            </a:r>
            <a:r>
              <a:rPr lang="en-US" dirty="0" smtClean="0"/>
              <a:t>.</a:t>
            </a:r>
            <a:r>
              <a:rPr lang="en-US" dirty="0"/>
              <a:t> This way, a lot of violence and injustice </a:t>
            </a:r>
            <a:r>
              <a:rPr lang="en-US" dirty="0" smtClean="0"/>
              <a:t>are faced by females.</a:t>
            </a:r>
          </a:p>
          <a:p>
            <a:r>
              <a:rPr lang="as-IN" dirty="0" smtClean="0"/>
              <a:t>আমাৰ সমাজত পিতৃতান্ত্রিক চেটআপে ডাঙৰ ভূমিকা পালন কৰে৷ এই চেটআপত জীৱনৰ প্ৰায় প্ৰতিটো দিশতে পুৰুষে আধিপত্য বিস্তাৰ কৰে। এইদৰে তেওঁলোকে নিজকে আনতকৈ শ্ৰেষ্ঠ বুলি গণ্য কৰে। এনেদৰে মহিলাসকলে বহু হিংসা আৰু অন্যায়ৰ সন্মুখীন হ’বলগীয়া হয়।</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142844" y="214290"/>
            <a:ext cx="8786874" cy="6500858"/>
          </a:xfrm>
        </p:spPr>
        <p:txBody>
          <a:bodyPr>
            <a:normAutofit lnSpcReduction="10000"/>
          </a:bodyPr>
          <a:lstStyle/>
          <a:p>
            <a:r>
              <a:rPr lang="en-US" b="1" dirty="0"/>
              <a:t>Who is affected by gender inequality</a:t>
            </a:r>
            <a:r>
              <a:rPr lang="en-US" b="1" dirty="0" smtClean="0"/>
              <a:t>?</a:t>
            </a:r>
          </a:p>
          <a:p>
            <a:r>
              <a:rPr lang="en-US" dirty="0"/>
              <a:t>Gender inequality affects everyone, which includes men as well. Stereotypes about how women and men, girls and boys should be, start from their childhood and follow us to adulthood. Thus, it does not affect just one but all</a:t>
            </a:r>
            <a:r>
              <a:rPr lang="en-US" dirty="0" smtClean="0"/>
              <a:t>.</a:t>
            </a:r>
          </a:p>
          <a:p>
            <a:r>
              <a:rPr lang="en-US" b="1" dirty="0"/>
              <a:t>Give an example of gender discrimination</a:t>
            </a:r>
            <a:r>
              <a:rPr lang="en-US" b="1" dirty="0" smtClean="0"/>
              <a:t>.</a:t>
            </a:r>
          </a:p>
          <a:p>
            <a:r>
              <a:rPr lang="en-US" dirty="0"/>
              <a:t>There are many examples of gender discrimination. For instance, restriction on clothing. If a man wears shorts, no one will bat an eye. However, if a woman wears shorts, she will be seen in a bad light and be called names. Similar is the case for housework.</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115</Words>
  <Application>Microsoft Office PowerPoint</Application>
  <PresentationFormat>On-screen Show (4:3)</PresentationFormat>
  <Paragraphs>20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GENDER DISCRIMINATION</vt:lpstr>
      <vt:lpstr>Gender Discrimination</vt:lpstr>
      <vt:lpstr>Causes of Gender Discrimination </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DISCRIMINATION</dc:title>
  <dc:creator>trinayantalukdar007@gmail.com</dc:creator>
  <cp:lastModifiedBy>trinayantalukdar007@gmail.com</cp:lastModifiedBy>
  <cp:revision>1</cp:revision>
  <dcterms:created xsi:type="dcterms:W3CDTF">2023-08-07T03:53:06Z</dcterms:created>
  <dcterms:modified xsi:type="dcterms:W3CDTF">2023-08-07T04:16:59Z</dcterms:modified>
</cp:coreProperties>
</file>